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803763"/>
  <p:notesSz cx="6858000" cy="9144000"/>
  <p:defaultTextStyle>
    <a:defPPr>
      <a:defRPr lang="de-DE"/>
    </a:defPPr>
    <a:lvl1pPr marL="0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1pPr>
    <a:lvl2pPr marL="1753042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2pPr>
    <a:lvl3pPr marL="3506084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3pPr>
    <a:lvl4pPr marL="5259126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4pPr>
    <a:lvl5pPr marL="7012168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5pPr>
    <a:lvl6pPr marL="8765210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6pPr>
    <a:lvl7pPr marL="10518252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7pPr>
    <a:lvl8pPr marL="12271294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8pPr>
    <a:lvl9pPr marL="14024336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" d="100"/>
          <a:sy n="15" d="100"/>
        </p:scale>
        <p:origin x="2429" y="-67"/>
      </p:cViewPr>
      <p:guideLst>
        <p:guide orient="horz" pos="13481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05156"/>
            <a:ext cx="25704245" cy="14902051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481887"/>
            <a:ext cx="22680216" cy="1033433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1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24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78904"/>
            <a:ext cx="6520562" cy="362742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78904"/>
            <a:ext cx="19183683" cy="3627421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6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54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71229"/>
            <a:ext cx="26082248" cy="17805173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44846"/>
            <a:ext cx="26082248" cy="9363320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65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94520"/>
            <a:ext cx="12852122" cy="2715859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94520"/>
            <a:ext cx="12852122" cy="2715859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25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78913"/>
            <a:ext cx="26082248" cy="827341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92870"/>
            <a:ext cx="12793057" cy="514239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35264"/>
            <a:ext cx="12793057" cy="2299711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92870"/>
            <a:ext cx="12856061" cy="514239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35264"/>
            <a:ext cx="12856061" cy="2299711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92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86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2"/>
          <a:srcRect l="6292" r="44208"/>
          <a:stretch/>
        </p:blipFill>
        <p:spPr>
          <a:xfrm>
            <a:off x="-76199" y="3831124"/>
            <a:ext cx="30327600" cy="40387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0600" y="427037"/>
            <a:ext cx="7143750" cy="2843213"/>
          </a:xfrm>
          <a:prstGeom prst="rect">
            <a:avLst/>
          </a:prstGeom>
        </p:spPr>
      </p:pic>
      <p:sp>
        <p:nvSpPr>
          <p:cNvPr id="6" name="Textfeld 5"/>
          <p:cNvSpPr txBox="1"/>
          <p:nvPr userDrawn="1"/>
        </p:nvSpPr>
        <p:spPr>
          <a:xfrm>
            <a:off x="-1828800" y="3831124"/>
            <a:ext cx="2301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9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de-DE" sz="5900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 Forschung in Wildau – </a:t>
            </a:r>
            <a:r>
              <a:rPr lang="de-DE" sz="5900" dirty="0" smtClean="0">
                <a:solidFill>
                  <a:schemeClr val="accent5">
                    <a:lumMod val="75000"/>
                  </a:schemeClr>
                </a:solidFill>
                <a:latin typeface="Lucida Sans" panose="020B0602030504020204" pitchFamily="34" charset="0"/>
              </a:rPr>
              <a:t>innovativ und praxisnah </a:t>
            </a:r>
            <a:r>
              <a:rPr lang="de-DE" sz="59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endParaRPr lang="de-DE" sz="5900" dirty="0">
              <a:solidFill>
                <a:schemeClr val="accent5">
                  <a:lumMod val="75000"/>
                </a:schemeClr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4"/>
          <a:srcRect l="10204" t="-1" r="5181" b="24667"/>
          <a:stretch/>
        </p:blipFill>
        <p:spPr>
          <a:xfrm>
            <a:off x="-76200" y="40807206"/>
            <a:ext cx="30327600" cy="2169594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 flipH="1">
            <a:off x="25088846" y="1310762"/>
            <a:ext cx="1214437" cy="5378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14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584"/>
            <a:ext cx="9753280" cy="998754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2959"/>
            <a:ext cx="15309146" cy="30418415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1129"/>
            <a:ext cx="9753280" cy="2378978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58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584"/>
            <a:ext cx="9753280" cy="998754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2959"/>
            <a:ext cx="15309146" cy="30418415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1129"/>
            <a:ext cx="9753280" cy="2378978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6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78913"/>
            <a:ext cx="26082248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94520"/>
            <a:ext cx="26082248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672756"/>
            <a:ext cx="680406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1DF85-919C-459E-92F4-795DAD0A388E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672756"/>
            <a:ext cx="10206097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672756"/>
            <a:ext cx="680406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F59D-29A0-4342-AF86-66E7886AB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716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0" y="5850499"/>
            <a:ext cx="30240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TITEL</a:t>
            </a:r>
            <a:endParaRPr lang="de-DE" sz="7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28600" y="40943778"/>
            <a:ext cx="30206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				     Arbeitsgruppe</a:t>
            </a:r>
            <a:r>
              <a:rPr lang="de-DE" sz="3600" dirty="0">
                <a:solidFill>
                  <a:schemeClr val="bg1"/>
                </a:solidFill>
                <a:latin typeface="Lucida Sans" panose="020B0602030504020204" pitchFamily="34" charset="0"/>
              </a:rPr>
              <a:t>: 		</a:t>
            </a:r>
            <a:r>
              <a:rPr lang="de-DE" sz="3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Tel</a:t>
            </a:r>
            <a:r>
              <a:rPr lang="de-DE" sz="3600" dirty="0">
                <a:solidFill>
                  <a:schemeClr val="bg1"/>
                </a:solidFill>
                <a:latin typeface="Lucida Sans" panose="020B0602030504020204" pitchFamily="34" charset="0"/>
              </a:rPr>
              <a:t>.:</a:t>
            </a:r>
          </a:p>
          <a:p>
            <a:pPr>
              <a:lnSpc>
                <a:spcPct val="150000"/>
              </a:lnSpc>
            </a:pPr>
            <a:r>
              <a:rPr lang="de-DE" sz="3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Homepage: 				     Projektleiter </a:t>
            </a:r>
            <a:r>
              <a:rPr lang="de-DE" sz="3600" dirty="0">
                <a:solidFill>
                  <a:schemeClr val="bg1"/>
                </a:solidFill>
                <a:latin typeface="Lucida Sans" panose="020B0602030504020204" pitchFamily="34" charset="0"/>
              </a:rPr>
              <a:t>/ Professor:	</a:t>
            </a:r>
            <a:r>
              <a:rPr lang="de-DE" sz="3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	E-Mail: </a:t>
            </a:r>
            <a:endParaRPr lang="de-DE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56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Postervorlage_A0</Template>
  <TotalTime>0</TotalTime>
  <Words>1</Words>
  <Application>Microsoft Office PowerPoint</Application>
  <PresentationFormat>Benutzerdefiniert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Sans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Adnrea Schmid</dc:creator>
  <cp:lastModifiedBy>Adnrea Schmid</cp:lastModifiedBy>
  <cp:revision>1</cp:revision>
  <dcterms:created xsi:type="dcterms:W3CDTF">2022-12-01T10:10:39Z</dcterms:created>
  <dcterms:modified xsi:type="dcterms:W3CDTF">2022-12-01T10:11:17Z</dcterms:modified>
</cp:coreProperties>
</file>